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2" r:id="rId3"/>
    <p:sldId id="256" r:id="rId4"/>
    <p:sldId id="262" r:id="rId5"/>
    <p:sldId id="271" r:id="rId6"/>
    <p:sldId id="268" r:id="rId7"/>
    <p:sldId id="257" r:id="rId8"/>
    <p:sldId id="259" r:id="rId9"/>
    <p:sldId id="266" r:id="rId10"/>
    <p:sldId id="260" r:id="rId11"/>
    <p:sldId id="270" r:id="rId12"/>
    <p:sldId id="263" r:id="rId13"/>
    <p:sldId id="273" r:id="rId14"/>
    <p:sldId id="265" r:id="rId15"/>
    <p:sldId id="261" r:id="rId16"/>
    <p:sldId id="26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00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85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87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29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68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19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98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1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40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FD30-9CF1-4D7D-9652-6601F0F96A65}" type="datetimeFigureOut">
              <a:rPr lang="es-ES" smtClean="0"/>
              <a:t>24/01/2025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A9B1-0C63-417C-AB96-5009359142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77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BAB0306-207C-81EF-058D-600F3DC6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6785A556-0567-3C30-46F6-5DDC20C3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DF95F8D-6E66-9CEA-1FE8-19E61BA9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2A8CB81-FD6B-E0FA-C800-502DB24E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9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990D971A-9852-5075-919E-1529C6FC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4D2F8680-D152-D9FF-ABD4-841DD5EF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E857466-17A8-4CEB-142B-48AD15E5D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EB18536-57B0-9633-871A-B26B14F27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5A9B7100-7496-470D-1E63-5F0AECE38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4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F897FD0A-1F0D-1C9F-E157-6FEBD497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E1C816C2-D81F-2BAF-43DD-2611C734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5137380-D721-33D5-DB63-3B128874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8FBB6269-1D4B-FA06-55A0-1C1B9989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1F426B0-D71C-211A-3282-E1F56DC93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A77B17D-DBCC-CD5B-F29E-57D7FBAE5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43EEDB0-A2EA-DFD6-8595-F0554ECB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EBCE2B8-549F-5417-AFD3-5632954B9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0</Words>
  <Application>Microsoft Office PowerPoint</Application>
  <PresentationFormat>Presentació en pantalla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2025-01-24T20:50:07Z</dcterms:created>
  <dcterms:modified xsi:type="dcterms:W3CDTF">2025-01-24T21:03:42Z</dcterms:modified>
</cp:coreProperties>
</file>